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30/06/2021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拜上帝的子兒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Happy Little Children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4572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拜上帝的子兒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來一同吟詩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437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讚美上帝大尊名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記念祂慈悲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chu- pi.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7437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拜上帝的子兒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時時當歡喜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Si-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little children,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in worship come;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因為上帝在照顧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在愛祂子兒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The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our Father cares for 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Loves us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7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拜上帝的子兒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都不可竊取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thau-theh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little children,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Honest all the day;</a:t>
            </a:r>
          </a:p>
        </p:txBody>
      </p:sp>
    </p:spTree>
    <p:extLst>
      <p:ext uri="{BB962C8B-B14F-4D97-AF65-F5344CB8AC3E}">
        <p14:creationId xmlns:p14="http://schemas.microsoft.com/office/powerpoint/2010/main" val="2346825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因為上帝的命令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咱不可違逆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ui-keh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God’s commandments we must keep,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His Word obey.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510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拜上帝的子兒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都不說粗話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chho-oe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little children,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our speech be pure;</a:t>
            </a:r>
          </a:p>
        </p:txBody>
      </p:sp>
    </p:spTree>
    <p:extLst>
      <p:ext uri="{BB962C8B-B14F-4D97-AF65-F5344CB8AC3E}">
        <p14:creationId xmlns:p14="http://schemas.microsoft.com/office/powerpoint/2010/main" val="563570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因為上帝愛咱人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做真好子兒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Choe chin-ho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God wants us each to live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His love so pure.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477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拜上帝的子兒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都不可變臉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m-thang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Happy little children,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must watchful be;</a:t>
            </a:r>
          </a:p>
        </p:txBody>
      </p:sp>
    </p:spTree>
    <p:extLst>
      <p:ext uri="{BB962C8B-B14F-4D97-AF65-F5344CB8AC3E}">
        <p14:creationId xmlns:p14="http://schemas.microsoft.com/office/powerpoint/2010/main" val="2326177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因為上帝愛和平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ai 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所以當謹慎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So-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kin-sin.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Checking angry hasty words,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God’s peace agree.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005231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1449</TotalTime>
  <Words>367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185</cp:revision>
  <dcterms:created xsi:type="dcterms:W3CDTF">2018-01-05T06:11:53Z</dcterms:created>
  <dcterms:modified xsi:type="dcterms:W3CDTF">2021-06-30T03:47:54Z</dcterms:modified>
</cp:coreProperties>
</file>